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7.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7.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8.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9.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0.xml" ContentType="application/vnd.openxmlformats-officedocument.themeOverride+xml"/>
  <Override PartName="/ppt/notesSlides/notesSlide77.xml" ContentType="application/vnd.openxmlformats-officedocument.presentationml.notesSlide+xml"/>
  <Override PartName="/ppt/theme/themeOverride11.xml" ContentType="application/vnd.openxmlformats-officedocument.themeOverride+xml"/>
  <Override PartName="/ppt/notesSlides/notesSlide78.xml" ContentType="application/vnd.openxmlformats-officedocument.presentationml.notesSlide+xml"/>
  <Override PartName="/ppt/theme/themeOverride12.xml" ContentType="application/vnd.openxmlformats-officedocument.themeOverr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heme/themeOverride13.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0.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14.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15.xml" ContentType="application/vnd.openxmlformats-officedocument.themeOverride+xml"/>
  <Override PartName="/ppt/notesSlides/notesSlide125.xml" ContentType="application/vnd.openxmlformats-officedocument.presentationml.notesSlide+xml"/>
  <Override PartName="/ppt/theme/themeOverride16.xml" ContentType="application/vnd.openxmlformats-officedocument.themeOverr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53"/>
  </p:notesMasterIdLst>
  <p:sldIdLst>
    <p:sldId id="490" r:id="rId19"/>
    <p:sldId id="449" r:id="rId20"/>
    <p:sldId id="508" r:id="rId21"/>
    <p:sldId id="509" r:id="rId22"/>
    <p:sldId id="257" r:id="rId23"/>
    <p:sldId id="258" r:id="rId24"/>
    <p:sldId id="259" r:id="rId25"/>
    <p:sldId id="578" r:id="rId26"/>
    <p:sldId id="400"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49"/>
          </p14:sldIdLst>
        </p14:section>
        <p14:section name="Cloud Applications" id="{7AE03DFD-9E80-6A40-B3CC-2C2B6C81565F}">
          <p14:sldIdLst>
            <p14:sldId id="508"/>
            <p14:sldId id="509"/>
            <p14:sldId id="257"/>
            <p14:sldId id="258"/>
            <p14:sldId id="259"/>
            <p14:sldId id="578"/>
            <p14:sldId id="400"/>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78366" autoAdjust="0"/>
  </p:normalViewPr>
  <p:slideViewPr>
    <p:cSldViewPr snapToGrid="0" snapToObjects="1">
      <p:cViewPr varScale="1">
        <p:scale>
          <a:sx n="95" d="100"/>
          <a:sy n="95" d="100"/>
        </p:scale>
        <p:origin x="675" y="62"/>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https://github.com/alihhussain/AzureTemplates/tree/master/osp-engagement/10</a:t>
            </a:r>
            <a:r>
              <a:rPr lang="en-US" baseline="30000" dirty="0"/>
              <a:t>th</a:t>
            </a:r>
            <a:endParaRPr lang="en-US" dirty="0"/>
          </a:p>
          <a:p>
            <a:r>
              <a:rPr lang="en-US"/>
              <a:t>https://github.com/Azure/blackbelt-aks-hackfest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102</a:t>
            </a:fld>
            <a:endParaRPr lang="en-US"/>
          </a:p>
        </p:txBody>
      </p:sp>
    </p:spTree>
    <p:extLst>
      <p:ext uri="{BB962C8B-B14F-4D97-AF65-F5344CB8AC3E}">
        <p14:creationId xmlns:p14="http://schemas.microsoft.com/office/powerpoint/2010/main" val="4099930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103</a:t>
            </a:fld>
            <a:endParaRPr lang="en-US"/>
          </a:p>
        </p:txBody>
      </p:sp>
    </p:spTree>
    <p:extLst>
      <p:ext uri="{BB962C8B-B14F-4D97-AF65-F5344CB8AC3E}">
        <p14:creationId xmlns:p14="http://schemas.microsoft.com/office/powerpoint/2010/main" val="3832062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108</a:t>
            </a:fld>
            <a:endParaRPr lang="en-US"/>
          </a:p>
        </p:txBody>
      </p:sp>
    </p:spTree>
    <p:extLst>
      <p:ext uri="{BB962C8B-B14F-4D97-AF65-F5344CB8AC3E}">
        <p14:creationId xmlns:p14="http://schemas.microsoft.com/office/powerpoint/2010/main" val="30002859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123</a:t>
            </a:fld>
            <a:endParaRPr lang="en-US"/>
          </a:p>
        </p:txBody>
      </p:sp>
    </p:spTree>
    <p:extLst>
      <p:ext uri="{BB962C8B-B14F-4D97-AF65-F5344CB8AC3E}">
        <p14:creationId xmlns:p14="http://schemas.microsoft.com/office/powerpoint/2010/main" val="32159353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127</a:t>
            </a:fld>
            <a:endParaRPr lang="en-US"/>
          </a:p>
        </p:txBody>
      </p:sp>
    </p:spTree>
    <p:extLst>
      <p:ext uri="{BB962C8B-B14F-4D97-AF65-F5344CB8AC3E}">
        <p14:creationId xmlns:p14="http://schemas.microsoft.com/office/powerpoint/2010/main" val="4728022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2</a:t>
            </a:fld>
            <a:endParaRPr lang="en-US"/>
          </a:p>
        </p:txBody>
      </p:sp>
    </p:spTree>
    <p:extLst>
      <p:ext uri="{BB962C8B-B14F-4D97-AF65-F5344CB8AC3E}">
        <p14:creationId xmlns:p14="http://schemas.microsoft.com/office/powerpoint/2010/main" val="1938826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3/28/2018 11:31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25</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37</a:t>
            </a:fld>
            <a:endParaRPr lang="en-US"/>
          </a:p>
        </p:txBody>
      </p:sp>
    </p:spTree>
    <p:extLst>
      <p:ext uri="{BB962C8B-B14F-4D97-AF65-F5344CB8AC3E}">
        <p14:creationId xmlns:p14="http://schemas.microsoft.com/office/powerpoint/2010/main" val="196311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38</a:t>
            </a:fld>
            <a:endParaRPr lang="en-US"/>
          </a:p>
        </p:txBody>
      </p:sp>
    </p:spTree>
    <p:extLst>
      <p:ext uri="{BB962C8B-B14F-4D97-AF65-F5344CB8AC3E}">
        <p14:creationId xmlns:p14="http://schemas.microsoft.com/office/powerpoint/2010/main" val="2574134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149339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2303427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43</a:t>
            </a:fld>
            <a:endParaRPr lang="en-US"/>
          </a:p>
        </p:txBody>
      </p:sp>
    </p:spTree>
    <p:extLst>
      <p:ext uri="{BB962C8B-B14F-4D97-AF65-F5344CB8AC3E}">
        <p14:creationId xmlns:p14="http://schemas.microsoft.com/office/powerpoint/2010/main" val="3591353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5</a:t>
            </a:fld>
            <a:endParaRPr lang="en-US"/>
          </a:p>
        </p:txBody>
      </p:sp>
    </p:spTree>
    <p:extLst>
      <p:ext uri="{BB962C8B-B14F-4D97-AF65-F5344CB8AC3E}">
        <p14:creationId xmlns:p14="http://schemas.microsoft.com/office/powerpoint/2010/main" val="2399375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075244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62</a:t>
            </a:fld>
            <a:endParaRPr lang="en-US"/>
          </a:p>
        </p:txBody>
      </p:sp>
    </p:spTree>
    <p:extLst>
      <p:ext uri="{BB962C8B-B14F-4D97-AF65-F5344CB8AC3E}">
        <p14:creationId xmlns:p14="http://schemas.microsoft.com/office/powerpoint/2010/main" val="2417050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63</a:t>
            </a:fld>
            <a:endParaRPr lang="en-US"/>
          </a:p>
        </p:txBody>
      </p:sp>
    </p:spTree>
    <p:extLst>
      <p:ext uri="{BB962C8B-B14F-4D97-AF65-F5344CB8AC3E}">
        <p14:creationId xmlns:p14="http://schemas.microsoft.com/office/powerpoint/2010/main" val="2818607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64</a:t>
            </a:fld>
            <a:endParaRPr lang="en-US"/>
          </a:p>
        </p:txBody>
      </p:sp>
    </p:spTree>
    <p:extLst>
      <p:ext uri="{BB962C8B-B14F-4D97-AF65-F5344CB8AC3E}">
        <p14:creationId xmlns:p14="http://schemas.microsoft.com/office/powerpoint/2010/main" val="4111137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66</a:t>
            </a:fld>
            <a:endParaRPr lang="en-US"/>
          </a:p>
        </p:txBody>
      </p:sp>
    </p:spTree>
    <p:extLst>
      <p:ext uri="{BB962C8B-B14F-4D97-AF65-F5344CB8AC3E}">
        <p14:creationId xmlns:p14="http://schemas.microsoft.com/office/powerpoint/2010/main" val="2984787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805245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69</a:t>
            </a:fld>
            <a:endParaRPr lang="en-US"/>
          </a:p>
        </p:txBody>
      </p:sp>
    </p:spTree>
    <p:extLst>
      <p:ext uri="{BB962C8B-B14F-4D97-AF65-F5344CB8AC3E}">
        <p14:creationId xmlns:p14="http://schemas.microsoft.com/office/powerpoint/2010/main" val="34339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70</a:t>
            </a:fld>
            <a:endParaRPr lang="en-US"/>
          </a:p>
        </p:txBody>
      </p:sp>
    </p:spTree>
    <p:extLst>
      <p:ext uri="{BB962C8B-B14F-4D97-AF65-F5344CB8AC3E}">
        <p14:creationId xmlns:p14="http://schemas.microsoft.com/office/powerpoint/2010/main" val="14451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71</a:t>
            </a:fld>
            <a:endParaRPr lang="en-US"/>
          </a:p>
        </p:txBody>
      </p:sp>
    </p:spTree>
    <p:extLst>
      <p:ext uri="{BB962C8B-B14F-4D97-AF65-F5344CB8AC3E}">
        <p14:creationId xmlns:p14="http://schemas.microsoft.com/office/powerpoint/2010/main" val="2035706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50082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88</a:t>
            </a:fld>
            <a:endParaRPr lang="en-US"/>
          </a:p>
        </p:txBody>
      </p:sp>
    </p:spTree>
    <p:extLst>
      <p:ext uri="{BB962C8B-B14F-4D97-AF65-F5344CB8AC3E}">
        <p14:creationId xmlns:p14="http://schemas.microsoft.com/office/powerpoint/2010/main" val="11040610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320528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58190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3/28/2018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theme" Target="../theme/theme17.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8" Type="http://schemas.openxmlformats.org/officeDocument/2006/relationships/slideLayout" Target="../slideLayouts/slideLayout330.xml"/><Relationship Id="rId3" Type="http://schemas.openxmlformats.org/officeDocument/2006/relationships/slideLayout" Target="../slideLayouts/slideLayout3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9.xml"/><Relationship Id="rId1" Type="http://schemas.openxmlformats.org/officeDocument/2006/relationships/themeOverride" Target="../theme/themeOverride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100.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101.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8.xml"/><Relationship Id="rId1" Type="http://schemas.openxmlformats.org/officeDocument/2006/relationships/slideLayout" Target="../slideLayouts/slideLayout144.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0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10.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111.xml"/><Relationship Id="rId16" Type="http://schemas.microsoft.com/office/2007/relationships/hdphoto" Target="../media/hdphoto7.wdp"/><Relationship Id="rId1" Type="http://schemas.openxmlformats.org/officeDocument/2006/relationships/slideLayout" Target="../slideLayouts/slideLayout37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2.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70.xml"/><Relationship Id="rId12" Type="http://schemas.openxmlformats.org/officeDocument/2006/relationships/image" Target="../media/image208.png"/><Relationship Id="rId2" Type="http://schemas.openxmlformats.org/officeDocument/2006/relationships/notesSlide" Target="../notesSlides/notesSlide112.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207.png"/><Relationship Id="rId5" Type="http://schemas.openxmlformats.org/officeDocument/2006/relationships/slide" Target="slide67.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49.tiff"/></Relationships>
</file>

<file path=ppt/slides/_rels/slide11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11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1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93.xml"/><Relationship Id="rId1" Type="http://schemas.openxmlformats.org/officeDocument/2006/relationships/themeOverride" Target="../theme/themeOverride14.xml"/><Relationship Id="rId4" Type="http://schemas.openxmlformats.org/officeDocument/2006/relationships/image" Target="../media/image212.png"/></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13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126.xml"/><Relationship Id="rId7" Type="http://schemas.openxmlformats.org/officeDocument/2006/relationships/image" Target="../media/image218.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2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8.xml"/><Relationship Id="rId1" Type="http://schemas.openxmlformats.org/officeDocument/2006/relationships/slideLayout" Target="../slideLayouts/slideLayout139.xml"/></Relationships>
</file>

<file path=ppt/slides/_rels/slide12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29.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7.xml"/></Relationships>
</file>

<file path=ppt/slides/_rels/slide130.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30.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37.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37.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337.xml"/><Relationship Id="rId5" Type="http://schemas.openxmlformats.org/officeDocument/2006/relationships/image" Target="../media/image66.sv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image" Target="../media/image48.jpeg"/><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20.xml"/><Relationship Id="rId2" Type="http://schemas.openxmlformats.org/officeDocument/2006/relationships/notesSlide" Target="../notesSlides/notesSlide20.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microsoft.com/office/2007/relationships/hdphoto" Target="../media/hdphoto2.wdp"/><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67.png"/><Relationship Id="rId9" Type="http://schemas.openxmlformats.org/officeDocument/2006/relationships/image" Target="../media/image53.svg"/><Relationship Id="rId14" Type="http://schemas.openxmlformats.org/officeDocument/2006/relationships/slide" Target="slide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3.xml"/><Relationship Id="rId1" Type="http://schemas.openxmlformats.org/officeDocument/2006/relationships/slideLayout" Target="../slideLayouts/slideLayout337.xml"/></Relationships>
</file>

<file path=ppt/slides/_rels/slide2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4.xml"/><Relationship Id="rId1" Type="http://schemas.openxmlformats.org/officeDocument/2006/relationships/slideLayout" Target="../slideLayouts/slideLayout33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4.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2.xml"/><Relationship Id="rId2" Type="http://schemas.openxmlformats.org/officeDocument/2006/relationships/notesSlide" Target="../notesSlides/notesSlide26.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26.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8.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29.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29.xml"/><Relationship Id="rId16" Type="http://schemas.openxmlformats.org/officeDocument/2006/relationships/slide" Target="slide26.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4.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3.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9.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0.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9.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7.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0.xml"/></Relationships>
</file>

<file path=ppt/slides/_rels/slide3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02.svg"/><Relationship Id="rId3" Type="http://schemas.openxmlformats.org/officeDocument/2006/relationships/slide" Target="slide29.xml"/><Relationship Id="rId7" Type="http://schemas.openxmlformats.org/officeDocument/2006/relationships/slide" Target="slide69.xml"/><Relationship Id="rId12"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slide" Target="slide67.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1.xml"/><Relationship Id="rId1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9.xml"/><Relationship Id="rId7" Type="http://schemas.openxmlformats.org/officeDocument/2006/relationships/image" Target="../media/image98.svg"/><Relationship Id="rId2" Type="http://schemas.openxmlformats.org/officeDocument/2006/relationships/notesSlide" Target="../notesSlides/notesSlide32.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1.xml"/><Relationship Id="rId5" Type="http://schemas.openxmlformats.org/officeDocument/2006/relationships/image" Target="../media/image49.tiff"/><Relationship Id="rId10" Type="http://schemas.openxmlformats.org/officeDocument/2006/relationships/slide" Target="slide70.xml"/><Relationship Id="rId4" Type="http://schemas.openxmlformats.org/officeDocument/2006/relationships/image" Target="../media/image105.tiff"/><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4.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9.xml"/><Relationship Id="rId7" Type="http://schemas.openxmlformats.org/officeDocument/2006/relationships/slide" Target="slide67.xml"/><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1.xml"/><Relationship Id="rId4" Type="http://schemas.openxmlformats.org/officeDocument/2006/relationships/image" Target="../media/image106.png"/><Relationship Id="rId9" Type="http://schemas.openxmlformats.org/officeDocument/2006/relationships/slide" Target="slide70.xml"/></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9.xml"/><Relationship Id="rId3" Type="http://schemas.openxmlformats.org/officeDocument/2006/relationships/slide" Target="slide29.xml"/><Relationship Id="rId7" Type="http://schemas.openxmlformats.org/officeDocument/2006/relationships/image" Target="../media/image98.svg"/><Relationship Id="rId12" Type="http://schemas.openxmlformats.org/officeDocument/2006/relationships/slide" Target="slide6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71.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2.xml"/></Relationships>
</file>

<file path=ppt/slides/_rels/slide4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56.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52.xml"/><Relationship Id="rId17" Type="http://schemas.openxmlformats.org/officeDocument/2006/relationships/slide" Target="slide2.xml"/><Relationship Id="rId2" Type="http://schemas.openxmlformats.org/officeDocument/2006/relationships/notesSlide" Target="../notesSlides/notesSlide4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6.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4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2.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4.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6.xml"/></Relationships>
</file>

<file path=ppt/slides/_rels/slide46.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21.svg"/><Relationship Id="rId2" Type="http://schemas.openxmlformats.org/officeDocument/2006/relationships/notesSlide" Target="../notesSlides/notesSlide46.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20.png"/><Relationship Id="rId5" Type="http://schemas.openxmlformats.org/officeDocument/2006/relationships/slide" Target="slide44.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4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49.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6.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2.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44.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7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4.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2.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2.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4.xml"/><Relationship Id="rId30" Type="http://schemas.openxmlformats.org/officeDocument/2006/relationships/slide" Target="slide71.xml"/></Relationships>
</file>

<file path=ppt/slides/_rels/slide5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33.svg"/><Relationship Id="rId2" Type="http://schemas.openxmlformats.org/officeDocument/2006/relationships/notesSlide" Target="../notesSlides/notesSlide54.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32.png"/><Relationship Id="rId5" Type="http://schemas.openxmlformats.org/officeDocument/2006/relationships/slide" Target="slide44.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135.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134.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57.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2.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4.xml"/><Relationship Id="rId30" Type="http://schemas.openxmlformats.org/officeDocument/2006/relationships/slide" Target="slide71.xml"/></Relationships>
</file>

<file path=ppt/slides/_rels/slide58.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6.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image" Target="../media/image139.svg"/><Relationship Id="rId11" Type="http://schemas.openxmlformats.org/officeDocument/2006/relationships/slide" Target="slide44.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71.xml"/></Relationships>
</file>

<file path=ppt/slides/_rels/slide5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2.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4.xml"/><Relationship Id="rId2" Type="http://schemas.openxmlformats.org/officeDocument/2006/relationships/notesSlide" Target="../notesSlides/notesSlide59.xml"/><Relationship Id="rId16" Type="http://schemas.openxmlformats.org/officeDocument/2006/relationships/image" Target="../media/image153.svg"/><Relationship Id="rId20"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49.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6.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4.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5.gif"/><Relationship Id="rId7" Type="http://schemas.openxmlformats.org/officeDocument/2006/relationships/slide" Target="slide5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6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62.xml"/><Relationship Id="rId4" Type="http://schemas.openxmlformats.org/officeDocument/2006/relationships/image" Target="../media/image15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344.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168.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1.xml"/><Relationship Id="rId1" Type="http://schemas.openxmlformats.org/officeDocument/2006/relationships/slideLayout" Target="../slideLayouts/slideLayout1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76.xml"/><Relationship Id="rId18" Type="http://schemas.openxmlformats.org/officeDocument/2006/relationships/slide" Target="slide63.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4.xml"/><Relationship Id="rId2" Type="http://schemas.openxmlformats.org/officeDocument/2006/relationships/notesSlide" Target="../notesSlides/notesSlide76.xml"/><Relationship Id="rId16" Type="http://schemas.openxmlformats.org/officeDocument/2006/relationships/slide" Target="slide67.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70.xml"/><Relationship Id="rId10" Type="http://schemas.openxmlformats.org/officeDocument/2006/relationships/slide" Target="slide71.xml"/><Relationship Id="rId19" Type="http://schemas.openxmlformats.org/officeDocument/2006/relationships/slide" Target="slide2.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51.xml"/><Relationship Id="rId1" Type="http://schemas.openxmlformats.org/officeDocument/2006/relationships/themeOverride" Target="../theme/themeOverride1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49.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51.xml"/><Relationship Id="rId1" Type="http://schemas.openxmlformats.org/officeDocument/2006/relationships/themeOverride" Target="../theme/themeOverride12.xml"/></Relationships>
</file>

<file path=ppt/slides/_rels/slide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8.xml"/><Relationship Id="rId1" Type="http://schemas.openxmlformats.org/officeDocument/2006/relationships/slideLayout" Target="../slideLayouts/slideLayout360.xml"/></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6.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70.xml"/><Relationship Id="rId2" Type="http://schemas.openxmlformats.org/officeDocument/2006/relationships/notesSlide" Target="../notesSlides/notesSlide80.xml"/><Relationship Id="rId1" Type="http://schemas.openxmlformats.org/officeDocument/2006/relationships/slideLayout" Target="../slideLayouts/slideLayout337.xml"/><Relationship Id="rId6" Type="http://schemas.openxmlformats.org/officeDocument/2006/relationships/image" Target="../media/image165.png"/><Relationship Id="rId11" Type="http://schemas.openxmlformats.org/officeDocument/2006/relationships/slide" Target="slide69.xml"/><Relationship Id="rId5" Type="http://schemas.openxmlformats.org/officeDocument/2006/relationships/image" Target="../media/image164.png"/><Relationship Id="rId10" Type="http://schemas.openxmlformats.org/officeDocument/2006/relationships/slide" Target="slide67.xml"/><Relationship Id="rId4" Type="http://schemas.openxmlformats.org/officeDocument/2006/relationships/image" Target="../media/image163.png"/><Relationship Id="rId9"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2.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4.xml"/><Relationship Id="rId1" Type="http://schemas.openxmlformats.org/officeDocument/2006/relationships/slideLayout" Target="../slideLayouts/slideLayout337.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69.gif"/><Relationship Id="rId7" Type="http://schemas.openxmlformats.org/officeDocument/2006/relationships/slide" Target="slide67.xml"/><Relationship Id="rId2" Type="http://schemas.openxmlformats.org/officeDocument/2006/relationships/notesSlide" Target="../notesSlides/notesSlide85.xml"/><Relationship Id="rId1" Type="http://schemas.openxmlformats.org/officeDocument/2006/relationships/slideLayout" Target="../slideLayouts/slideLayout337.xml"/><Relationship Id="rId6" Type="http://schemas.openxmlformats.org/officeDocument/2006/relationships/slide" Target="slide66.xml"/><Relationship Id="rId5" Type="http://schemas.openxmlformats.org/officeDocument/2006/relationships/image" Target="../media/image98.svg"/><Relationship Id="rId10" Type="http://schemas.openxmlformats.org/officeDocument/2006/relationships/slide" Target="slide76.xml"/><Relationship Id="rId4" Type="http://schemas.openxmlformats.org/officeDocument/2006/relationships/image" Target="../media/image97.png"/><Relationship Id="rId9" Type="http://schemas.openxmlformats.org/officeDocument/2006/relationships/slide" Target="slide70.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1.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4.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173.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6.xml"/></Relationships>
</file>

<file path=ppt/slides/_rels/slide9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7.xml"/><Relationship Id="rId2" Type="http://schemas.openxmlformats.org/officeDocument/2006/relationships/notesSlide" Target="../notesSlides/notesSlide94.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6.xml"/><Relationship Id="rId4" Type="http://schemas.openxmlformats.org/officeDocument/2006/relationships/image" Target="../media/image175.png"/><Relationship Id="rId9"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50.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178.svg"/><Relationship Id="rId14" Type="http://schemas.openxmlformats.org/officeDocument/2006/relationships/slide" Target="slide70.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7.xml"/><Relationship Id="rId1" Type="http://schemas.openxmlformats.org/officeDocument/2006/relationships/slideLayout" Target="../slideLayouts/slideLayout337.xml"/><Relationship Id="rId4" Type="http://schemas.openxmlformats.org/officeDocument/2006/relationships/image" Target="../media/image180.sv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8.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99.xml"/><Relationship Id="rId1" Type="http://schemas.openxmlformats.org/officeDocument/2006/relationships/slideLayout" Target="../slideLayouts/slideLayout337.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1"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3"/>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3"/>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3"/>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3"/>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3"/>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3"/>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3"/>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4"/>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3"/>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3"/>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3"/>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3"/>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3"/>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36703492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7950</TotalTime>
  <Words>16097</Words>
  <Application>Microsoft Office PowerPoint</Application>
  <PresentationFormat>Widescreen</PresentationFormat>
  <Paragraphs>1937</Paragraphs>
  <Slides>134</Slides>
  <Notes>134</Notes>
  <HiddenSlides>10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134</vt:i4>
      </vt:variant>
    </vt:vector>
  </HeadingPairs>
  <TitlesOfParts>
    <vt:vector size="167"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Azure Container Hackfest</vt:lpstr>
      <vt:lpstr>PowerPoint Presentation</vt:lpstr>
      <vt:lpstr>Table of contents</vt:lpstr>
      <vt:lpstr>Containers 101</vt:lpstr>
      <vt:lpstr>PowerPoint Presentation</vt:lpstr>
      <vt:lpstr>PowerPoint Presentation</vt:lpstr>
      <vt:lpstr>PowerPoint Presentation</vt:lpstr>
      <vt:lpstr>Microservices</vt:lpstr>
      <vt:lpstr>From traditional app to modern app</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Ali Hussain</cp:lastModifiedBy>
  <cp:revision>140</cp:revision>
  <dcterms:created xsi:type="dcterms:W3CDTF">2017-09-13T18:05:02Z</dcterms:created>
  <dcterms:modified xsi:type="dcterms:W3CDTF">2018-03-28T18:42:34Z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alhussai@microsoft.com</vt:lpwstr>
  </property>
  <property fmtid="{D5CDD505-2E9C-101B-9397-08002B2CF9AE}" pid="5" name="MSIP_Label_f42aa342-8706-4288-bd11-ebb85995028c_SetDate">
    <vt:lpwstr>2018-03-05T08:19:21.0091330Z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